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40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1B92AB-3846-4E15-924C-AD083087173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A23F69-ACCA-4370-A8DF-3ABE86717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Литературное чтение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2"/>
                </a:solidFill>
              </a:rPr>
              <a:t>Загадки</a:t>
            </a:r>
            <a:endParaRPr lang="ru-RU" sz="72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653136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Подготовила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ученица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</a:t>
            </a:r>
            <a:r>
              <a:rPr lang="ru-RU" smtClean="0"/>
              <a:t> </a:t>
            </a:r>
            <a:r>
              <a:rPr lang="ru-RU" dirty="0" smtClean="0"/>
              <a:t>класса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МКОУ Залесовская ООШ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Костерева Алина</a:t>
            </a:r>
            <a:endParaRPr lang="ru-RU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Руководитель: Прахт Анастасия Алексеевна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6774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чуть-чуть похож на розу,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не занозишь занозу.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Распустился летом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куст такой?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FF0000"/>
              </a:solidFill>
              <a:latin typeface="Helvetica Neue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12776"/>
            <a:ext cx="388843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84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3898776" cy="44973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Вырос во поле цветочек: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Сверху — синий огонечек,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Снизу — тонкий стебелек.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за цветик?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FF0000"/>
              </a:solidFill>
              <a:latin typeface="Helvetica Neue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3843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35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1"/>
            <a:ext cx="4032448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Чемпионка в быстром беге,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порой вожу телеги.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Дядя конюх мне принес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Воду, сено и овес. </a:t>
            </a:r>
            <a:endParaRPr lang="ru-RU" sz="1800" dirty="0">
              <a:solidFill>
                <a:srgbClr val="FF0000"/>
              </a:solidFill>
              <a:latin typeface="Helvetica Neue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88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Посмотрите-ка, ребятки, -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родственник лошадки!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Он, сестрица, братец, мама,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и папа - все упрямы! </a:t>
            </a:r>
            <a:endParaRPr lang="ru-RU" sz="1600" dirty="0">
              <a:solidFill>
                <a:srgbClr val="FF0000"/>
              </a:solidFill>
              <a:latin typeface="Helvetica Neue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5"/>
            <a:ext cx="33843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02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ru-RU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поёт, закрывши рот?</a:t>
            </a:r>
          </a:p>
          <a:p>
            <a:pPr marL="0" lvl="0" indent="0" algn="just">
              <a:buNone/>
            </a:pPr>
            <a:r>
              <a:rPr lang="ru-RU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откроет — не поёт.</a:t>
            </a:r>
          </a:p>
          <a:p>
            <a:pPr marL="0" lvl="0" indent="0" algn="just">
              <a:buNone/>
            </a:pPr>
            <a:r>
              <a:rPr lang="ru-RU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Ходит поступью неслышной,</a:t>
            </a:r>
          </a:p>
          <a:p>
            <a:pPr marL="0" lvl="0" indent="0" algn="just">
              <a:buNone/>
            </a:pPr>
            <a:r>
              <a:rPr lang="ru-RU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боится темноты.</a:t>
            </a:r>
          </a:p>
          <a:p>
            <a:pPr marL="0" lvl="0" indent="0" algn="just">
              <a:buNone/>
            </a:pPr>
            <a:r>
              <a:rPr lang="ru-RU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хотя он в шубе пышной,</a:t>
            </a:r>
          </a:p>
          <a:p>
            <a:pPr marL="0" lvl="0" indent="0" algn="just">
              <a:buNone/>
            </a:pPr>
            <a:r>
              <a:rPr lang="ru-RU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греться у плиты. </a:t>
            </a:r>
            <a:endParaRPr lang="ru-RU" sz="2300" dirty="0">
              <a:solidFill>
                <a:srgbClr val="FF0000"/>
              </a:solidFill>
              <a:latin typeface="Helvetica Neue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6724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5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8776521"/>
              </p:ext>
            </p:extLst>
          </p:nvPr>
        </p:nvGraphicFramePr>
        <p:xfrm>
          <a:off x="395536" y="1988840"/>
          <a:ext cx="4042792" cy="3873837"/>
        </p:xfrm>
        <a:graphic>
          <a:graphicData uri="http://schemas.openxmlformats.org/drawingml/2006/table">
            <a:tbl>
              <a:tblPr/>
              <a:tblGrid>
                <a:gridCol w="4042792"/>
              </a:tblGrid>
              <a:tr h="3538557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 кудрявый очень, очень,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 шашлыком совсем не хочет,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Среди ярок - великан,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зовут его?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EE1199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628799"/>
            <a:ext cx="4176465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69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0986655"/>
              </p:ext>
            </p:extLst>
          </p:nvPr>
        </p:nvGraphicFramePr>
        <p:xfrm>
          <a:off x="467544" y="1439163"/>
          <a:ext cx="3826768" cy="4358640"/>
        </p:xfrm>
        <a:graphic>
          <a:graphicData uri="http://schemas.openxmlformats.org/drawingml/2006/table">
            <a:tbl>
              <a:tblPr/>
              <a:tblGrid>
                <a:gridCol w="3826768"/>
              </a:tblGrid>
              <a:tr h="0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ветки на ветку,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Быстрый, как мяч,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Скачет по лесу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Рыжий циркач.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Вот на лету он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Шишку сорвал,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Прыгнул на ствол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 дупло убежал.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EE1199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12776"/>
            <a:ext cx="43361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88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1936923"/>
              </p:ext>
            </p:extLst>
          </p:nvPr>
        </p:nvGraphicFramePr>
        <p:xfrm>
          <a:off x="251520" y="1340768"/>
          <a:ext cx="3888432" cy="4536504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4107858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Работящие зверьки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Строят дом среди реки.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в гости кто придет,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Знайт</a:t>
                      </a:r>
                      <a:r>
                        <a:rPr lang="ru-RU" sz="3200" dirty="0">
                          <a:effectLst/>
                        </a:rPr>
                        <a:t>е, что из речки вход.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64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EE1199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4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7631371"/>
              </p:ext>
            </p:extLst>
          </p:nvPr>
        </p:nvGraphicFramePr>
        <p:xfrm>
          <a:off x="468313" y="2975734"/>
          <a:ext cx="8218487" cy="1552751"/>
        </p:xfrm>
        <a:graphic>
          <a:graphicData uri="http://schemas.openxmlformats.org/drawingml/2006/table">
            <a:tbl>
              <a:tblPr/>
              <a:tblGrid>
                <a:gridCol w="8218487"/>
              </a:tblGrid>
              <a:tr h="1187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317" marR="91317" marT="45658" marB="4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2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317" marR="91317" marT="45658" marB="4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0062893"/>
              </p:ext>
            </p:extLst>
          </p:nvPr>
        </p:nvGraphicFramePr>
        <p:xfrm>
          <a:off x="457200" y="1772816"/>
          <a:ext cx="3106688" cy="4320480"/>
        </p:xfrm>
        <a:graphic>
          <a:graphicData uri="http://schemas.openxmlformats.org/drawingml/2006/table">
            <a:tbl>
              <a:tblPr/>
              <a:tblGrid>
                <a:gridCol w="3106688"/>
              </a:tblGrid>
              <a:tr h="3569093">
                <a:tc>
                  <a:txBody>
                    <a:bodyPr/>
                    <a:lstStyle/>
                    <a:p>
                      <a: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Ёжик вырос в десять раз, </a:t>
                      </a:r>
                      <a:b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Получился 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138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EE1199"/>
                          </a:solidFill>
                          <a:effectLst/>
                        </a:rPr>
                        <a:t>з</a:t>
                      </a:r>
                      <a:endParaRPr lang="ru-RU" dirty="0">
                        <a:solidFill>
                          <a:srgbClr val="EE1199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772816"/>
            <a:ext cx="49685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69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4853715"/>
              </p:ext>
            </p:extLst>
          </p:nvPr>
        </p:nvGraphicFramePr>
        <p:xfrm>
          <a:off x="323528" y="1628799"/>
          <a:ext cx="3600400" cy="4347954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3995230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Лежала между ёлками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Подушечка с иголками.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Тихонечко лежала,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Потом вдруг убежала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138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EE1199"/>
                        </a:solidFill>
                        <a:effectLst/>
                      </a:endParaRP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464496" cy="423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62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1878289"/>
              </p:ext>
            </p:extLst>
          </p:nvPr>
        </p:nvGraphicFramePr>
        <p:xfrm>
          <a:off x="251520" y="1484784"/>
          <a:ext cx="3672408" cy="4128262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3156906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Вот так лошадка! -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Воскликнул Андрейка. -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Словно большая</a:t>
                      </a:r>
                      <a:b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Тетрадка в </a:t>
                      </a:r>
                      <a:r>
                        <a:rPr lang="ru-RU" sz="3200" dirty="0">
                          <a:effectLst/>
                        </a:rPr>
                        <a:t>линейку!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71356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EE1199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752528" cy="412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39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3970784" cy="49139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он желтеньким цветком —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Белым стал, как снежный ком.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Дунут девочка и мальчик —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Облетает...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FF0000"/>
              </a:solidFill>
              <a:latin typeface="Helvetica Neue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04456" cy="491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55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Горделивая сестрица,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Всех цветов она царица.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Страшен ей приход мороза.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зовут царицу... </a:t>
            </a:r>
            <a:endParaRPr lang="ru-RU" sz="1800" dirty="0">
              <a:solidFill>
                <a:srgbClr val="FF0000"/>
              </a:solidFill>
              <a:latin typeface="Helvetica Neue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0445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3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</TotalTime>
  <Words>212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Литературное чтение</vt:lpstr>
      <vt:lpstr>Животные</vt:lpstr>
      <vt:lpstr>Животные</vt:lpstr>
      <vt:lpstr>Животные</vt:lpstr>
      <vt:lpstr>Животные</vt:lpstr>
      <vt:lpstr>Животные</vt:lpstr>
      <vt:lpstr>Животные</vt:lpstr>
      <vt:lpstr>Цветы</vt:lpstr>
      <vt:lpstr>Цветы</vt:lpstr>
      <vt:lpstr>Цветы</vt:lpstr>
      <vt:lpstr>Цветы</vt:lpstr>
      <vt:lpstr>Домашние животные</vt:lpstr>
      <vt:lpstr>Домашние животные</vt:lpstr>
      <vt:lpstr>Домашние животные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Ку-Ку</dc:creator>
  <cp:lastModifiedBy>школа</cp:lastModifiedBy>
  <cp:revision>17</cp:revision>
  <dcterms:created xsi:type="dcterms:W3CDTF">2016-05-15T11:10:47Z</dcterms:created>
  <dcterms:modified xsi:type="dcterms:W3CDTF">2016-09-22T06:13:27Z</dcterms:modified>
</cp:coreProperties>
</file>